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media/image1.wmf>
</file>

<file path=ppt/media/image2.png>
</file>

<file path=ppt/media/image3.pn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04218-52D4-4A4B-A14A-3613830AB78E}" type="datetimeFigureOut">
              <a:rPr lang="zh-CN" altLang="en-US" smtClean="0"/>
              <a:t>2019/10/21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5CA64C-57E1-4FF8-A09F-F481592356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33627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04218-52D4-4A4B-A14A-3613830AB78E}" type="datetimeFigureOut">
              <a:rPr lang="zh-CN" altLang="en-US" smtClean="0"/>
              <a:t>2019/10/21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5CA64C-57E1-4FF8-A09F-F481592356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76761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04218-52D4-4A4B-A14A-3613830AB78E}" type="datetimeFigureOut">
              <a:rPr lang="zh-CN" altLang="en-US" smtClean="0"/>
              <a:t>2019/10/21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5CA64C-57E1-4FF8-A09F-F481592356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82470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04218-52D4-4A4B-A14A-3613830AB78E}" type="datetimeFigureOut">
              <a:rPr lang="zh-CN" altLang="en-US" smtClean="0"/>
              <a:t>2019/10/21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5CA64C-57E1-4FF8-A09F-F481592356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9704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04218-52D4-4A4B-A14A-3613830AB78E}" type="datetimeFigureOut">
              <a:rPr lang="zh-CN" altLang="en-US" smtClean="0"/>
              <a:t>2019/10/21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5CA64C-57E1-4FF8-A09F-F481592356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37315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04218-52D4-4A4B-A14A-3613830AB78E}" type="datetimeFigureOut">
              <a:rPr lang="zh-CN" altLang="en-US" smtClean="0"/>
              <a:t>2019/10/21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5CA64C-57E1-4FF8-A09F-F481592356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44540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04218-52D4-4A4B-A14A-3613830AB78E}" type="datetimeFigureOut">
              <a:rPr lang="zh-CN" altLang="en-US" smtClean="0"/>
              <a:t>2019/10/21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5CA64C-57E1-4FF8-A09F-F481592356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92114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04218-52D4-4A4B-A14A-3613830AB78E}" type="datetimeFigureOut">
              <a:rPr lang="zh-CN" altLang="en-US" smtClean="0"/>
              <a:t>2019/10/21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5CA64C-57E1-4FF8-A09F-F481592356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40213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04218-52D4-4A4B-A14A-3613830AB78E}" type="datetimeFigureOut">
              <a:rPr lang="zh-CN" altLang="en-US" smtClean="0"/>
              <a:t>2019/10/21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5CA64C-57E1-4FF8-A09F-F481592356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90950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04218-52D4-4A4B-A14A-3613830AB78E}" type="datetimeFigureOut">
              <a:rPr lang="zh-CN" altLang="en-US" smtClean="0"/>
              <a:t>2019/10/21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5CA64C-57E1-4FF8-A09F-F481592356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67774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04218-52D4-4A4B-A14A-3613830AB78E}" type="datetimeFigureOut">
              <a:rPr lang="zh-CN" altLang="en-US" smtClean="0"/>
              <a:t>2019/10/21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5CA64C-57E1-4FF8-A09F-F481592356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70516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104218-52D4-4A4B-A14A-3613830AB78E}" type="datetimeFigureOut">
              <a:rPr lang="zh-CN" altLang="en-US" smtClean="0"/>
              <a:t>2019/10/21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5CA64C-57E1-4FF8-A09F-F481592356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50912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.wmf"/><Relationship Id="rId4" Type="http://schemas.openxmlformats.org/officeDocument/2006/relationships/oleObject" Target="../embeddings/oleObject1.bin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hyperlink" Target="&#20316;&#19994;&#24110;&#25286;&#35299;&#20998;&#26512;&#25253;&#21578;.pdf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897" y="446216"/>
            <a:ext cx="11705968" cy="5450975"/>
          </a:xfrm>
          <a:prstGeom prst="rect">
            <a:avLst/>
          </a:prstGeom>
        </p:spPr>
      </p:pic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69322964"/>
              </p:ext>
            </p:extLst>
          </p:nvPr>
        </p:nvGraphicFramePr>
        <p:xfrm>
          <a:off x="92075" y="92075"/>
          <a:ext cx="3830638" cy="5418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8" name="PDF" r:id="rId4" imgW="0" imgH="360" progId="FoxitReader.Document">
                  <p:embed/>
                </p:oleObj>
              </mc:Choice>
              <mc:Fallback>
                <p:oleObj name="PDF" r:id="rId4" imgW="0" imgH="360" progId="FoxitReader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2075" y="92075"/>
                        <a:ext cx="3830638" cy="5418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19491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55" y="427839"/>
            <a:ext cx="12128597" cy="6132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871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hlinkClick r:id="rId2" action="ppaction://hlinkfile"/>
          </p:cNvPr>
          <p:cNvSpPr txBox="1"/>
          <p:nvPr/>
        </p:nvSpPr>
        <p:spPr>
          <a:xfrm>
            <a:off x="4514334" y="2883243"/>
            <a:ext cx="27494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 smtClean="0">
                <a:solidFill>
                  <a:srgbClr val="FF0000"/>
                </a:solidFill>
              </a:rPr>
              <a:t>举个例子：拆解作业帮</a:t>
            </a:r>
            <a:endParaRPr lang="zh-CN" altLang="en-US" sz="2000" b="1" dirty="0">
              <a:solidFill>
                <a:srgbClr val="FF0000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5849" y="4648201"/>
            <a:ext cx="1613586" cy="1613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094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8</Words>
  <Application>Microsoft Office PowerPoint</Application>
  <PresentationFormat>宽屏</PresentationFormat>
  <Paragraphs>1</Paragraphs>
  <Slides>3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9" baseType="lpstr">
      <vt:lpstr>宋体</vt:lpstr>
      <vt:lpstr>Arial</vt:lpstr>
      <vt:lpstr>Calibri</vt:lpstr>
      <vt:lpstr>Calibri Light</vt:lpstr>
      <vt:lpstr>Office 主题</vt:lpstr>
      <vt:lpstr>PDF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</dc:creator>
  <cp:lastModifiedBy>admin</cp:lastModifiedBy>
  <cp:revision>4</cp:revision>
  <dcterms:created xsi:type="dcterms:W3CDTF">2019-10-19T09:26:34Z</dcterms:created>
  <dcterms:modified xsi:type="dcterms:W3CDTF">2019-10-21T01:04:57Z</dcterms:modified>
</cp:coreProperties>
</file>

<file path=docProps/thumbnail.jpeg>
</file>